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6858000" cy="9906000" type="A4"/>
  <p:notesSz cx="6858000" cy="9144000"/>
  <p:defaultTextStyle>
    <a:defPPr>
      <a:defRPr lang="pt-PT"/>
    </a:defPPr>
    <a:lvl1pPr algn="l" defTabSz="95768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78841" indent="-187285" algn="l" defTabSz="95768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57682" indent="-374569" algn="l" defTabSz="95768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436523" indent="-561854" algn="l" defTabSz="95768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915364" indent="-749138" algn="l" defTabSz="95768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1457782" algn="l" defTabSz="583113" rtl="0" eaLnBrk="1" latinLnBrk="0" hangingPunct="1">
      <a:defRPr sz="1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1749339" algn="l" defTabSz="583113" rtl="0" eaLnBrk="1" latinLnBrk="0" hangingPunct="1">
      <a:defRPr sz="1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2040895" algn="l" defTabSz="583113" rtl="0" eaLnBrk="1" latinLnBrk="0" hangingPunct="1">
      <a:defRPr sz="1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2332452" algn="l" defTabSz="583113" rtl="0" eaLnBrk="1" latinLnBrk="0" hangingPunct="1">
      <a:defRPr sz="1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BFEB"/>
    <a:srgbClr val="F8F8F8"/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2628" y="-9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5018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5018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1F5BC93-A75D-48CF-ABC0-03A57115B301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5018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5018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13555BB-21FB-446B-9C03-CF211434425F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57682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841" algn="l" defTabSz="957682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682" algn="l" defTabSz="957682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6523" algn="l" defTabSz="957682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5364" algn="l" defTabSz="957682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378" algn="l" defTabSz="95775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3254" algn="l" defTabSz="95775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2129" algn="l" defTabSz="95775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1005" algn="l" defTabSz="95775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8700" y="5613399"/>
            <a:ext cx="4800600" cy="25315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5268A-B476-4FBE-BDE3-F12898E79E06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DE470-EE79-4950-A9C8-9386398C97E5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65F3E-5E5C-4E3A-A3D1-86BFA2319EEA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D0E74-AA2B-419E-BA88-1FE64FCDAC5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61585" y="554920"/>
            <a:ext cx="2159794" cy="1183446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79822" y="554920"/>
            <a:ext cx="6367462" cy="1183446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8817A-1D30-44DA-BCF9-8472DBEA4C60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3A167-55CF-4876-B818-D7F84A6D233E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44795-A727-4135-8173-69B0E11AABA6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DE6AA-BA11-4306-91FC-AEDEFE5FB5D3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5775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62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5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3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32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21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100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CF8EC-CF48-4F5E-A8C3-4EE37DE35AFB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23DD7-2E43-4A42-89E1-D481367BA6BB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79823" y="3235502"/>
            <a:ext cx="4263628" cy="9153878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857750" y="3235502"/>
            <a:ext cx="4263628" cy="9153878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02643-38E5-4044-B960-24132DECAA89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6FAD1-D3C9-4FAA-A4C8-D8EE7AC399B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96700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42900" y="2217387"/>
            <a:ext cx="3030141" cy="92410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78876" indent="0">
              <a:buNone/>
              <a:defRPr sz="2100" b="1"/>
            </a:lvl2pPr>
            <a:lvl3pPr marL="957751" indent="0">
              <a:buNone/>
              <a:defRPr sz="1800" b="1"/>
            </a:lvl3pPr>
            <a:lvl4pPr marL="1436627" indent="0">
              <a:buNone/>
              <a:defRPr sz="1700" b="1"/>
            </a:lvl4pPr>
            <a:lvl5pPr marL="1915502" indent="0">
              <a:buNone/>
              <a:defRPr sz="1700" b="1"/>
            </a:lvl5pPr>
            <a:lvl6pPr marL="2394378" indent="0">
              <a:buNone/>
              <a:defRPr sz="1700" b="1"/>
            </a:lvl6pPr>
            <a:lvl7pPr marL="2873254" indent="0">
              <a:buNone/>
              <a:defRPr sz="1700" b="1"/>
            </a:lvl7pPr>
            <a:lvl8pPr marL="3352129" indent="0">
              <a:buNone/>
              <a:defRPr sz="1700" b="1"/>
            </a:lvl8pPr>
            <a:lvl9pPr marL="3831005" indent="0">
              <a:buNone/>
              <a:defRPr sz="17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342900" y="3141487"/>
            <a:ext cx="3030141" cy="5707416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3483770" y="2217387"/>
            <a:ext cx="3031331" cy="92410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78876" indent="0">
              <a:buNone/>
              <a:defRPr sz="2100" b="1"/>
            </a:lvl2pPr>
            <a:lvl3pPr marL="957751" indent="0">
              <a:buNone/>
              <a:defRPr sz="1800" b="1"/>
            </a:lvl3pPr>
            <a:lvl4pPr marL="1436627" indent="0">
              <a:buNone/>
              <a:defRPr sz="1700" b="1"/>
            </a:lvl4pPr>
            <a:lvl5pPr marL="1915502" indent="0">
              <a:buNone/>
              <a:defRPr sz="1700" b="1"/>
            </a:lvl5pPr>
            <a:lvl6pPr marL="2394378" indent="0">
              <a:buNone/>
              <a:defRPr sz="1700" b="1"/>
            </a:lvl6pPr>
            <a:lvl7pPr marL="2873254" indent="0">
              <a:buNone/>
              <a:defRPr sz="1700" b="1"/>
            </a:lvl7pPr>
            <a:lvl8pPr marL="3352129" indent="0">
              <a:buNone/>
              <a:defRPr sz="1700" b="1"/>
            </a:lvl8pPr>
            <a:lvl9pPr marL="3831005" indent="0">
              <a:buNone/>
              <a:defRPr sz="17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3483770" y="3141487"/>
            <a:ext cx="3031331" cy="5707416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FE5BF-F29C-415F-9F43-86282C0ABFF1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B9A02-BB69-49B8-AE37-5CCE1EF9EBE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41029-0AA8-44F1-8137-A23C09095D4E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379EF-6C38-4ECD-8B34-0D8543FD5A3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35D71-D128-48D1-A814-A55CE20AEA8D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D1E04-EE2B-42CC-B2D1-C978D311108A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94406"/>
            <a:ext cx="2256235" cy="1678516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681287" y="394407"/>
            <a:ext cx="3833813" cy="845449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500"/>
            </a:lvl1pPr>
            <a:lvl2pPr marL="478876" indent="0">
              <a:buNone/>
              <a:defRPr sz="1300"/>
            </a:lvl2pPr>
            <a:lvl3pPr marL="957751" indent="0">
              <a:buNone/>
              <a:defRPr sz="1000"/>
            </a:lvl3pPr>
            <a:lvl4pPr marL="1436627" indent="0">
              <a:buNone/>
              <a:defRPr sz="1000"/>
            </a:lvl4pPr>
            <a:lvl5pPr marL="1915502" indent="0">
              <a:buNone/>
              <a:defRPr sz="1000"/>
            </a:lvl5pPr>
            <a:lvl6pPr marL="2394378" indent="0">
              <a:buNone/>
              <a:defRPr sz="1000"/>
            </a:lvl6pPr>
            <a:lvl7pPr marL="2873254" indent="0">
              <a:buNone/>
              <a:defRPr sz="1000"/>
            </a:lvl7pPr>
            <a:lvl8pPr marL="3352129" indent="0">
              <a:buNone/>
              <a:defRPr sz="1000"/>
            </a:lvl8pPr>
            <a:lvl9pPr marL="3831005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F3640-DB02-407F-8DAD-9D6B826CBC06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1468-0A15-44DB-9B42-F3C8BF5A4162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76" indent="0">
              <a:buNone/>
              <a:defRPr sz="2900"/>
            </a:lvl2pPr>
            <a:lvl3pPr marL="957751" indent="0">
              <a:buNone/>
              <a:defRPr sz="2600"/>
            </a:lvl3pPr>
            <a:lvl4pPr marL="1436627" indent="0">
              <a:buNone/>
              <a:defRPr sz="2100"/>
            </a:lvl4pPr>
            <a:lvl5pPr marL="1915502" indent="0">
              <a:buNone/>
              <a:defRPr sz="2100"/>
            </a:lvl5pPr>
            <a:lvl6pPr marL="2394378" indent="0">
              <a:buNone/>
              <a:defRPr sz="2100"/>
            </a:lvl6pPr>
            <a:lvl7pPr marL="2873254" indent="0">
              <a:buNone/>
              <a:defRPr sz="2100"/>
            </a:lvl7pPr>
            <a:lvl8pPr marL="3352129" indent="0">
              <a:buNone/>
              <a:defRPr sz="2100"/>
            </a:lvl8pPr>
            <a:lvl9pPr marL="3831005" indent="0">
              <a:buNone/>
              <a:defRPr sz="2100"/>
            </a:lvl9pPr>
          </a:lstStyle>
          <a:p>
            <a:pPr lvl="0"/>
            <a:r>
              <a:rPr lang="pt-PT" noProof="0" smtClean="0"/>
              <a:t>Clique no ícone para adicionar uma imagem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9"/>
          </a:xfrm>
        </p:spPr>
        <p:txBody>
          <a:bodyPr/>
          <a:lstStyle>
            <a:lvl1pPr marL="0" indent="0">
              <a:buNone/>
              <a:defRPr sz="1500"/>
            </a:lvl1pPr>
            <a:lvl2pPr marL="478876" indent="0">
              <a:buNone/>
              <a:defRPr sz="1300"/>
            </a:lvl2pPr>
            <a:lvl3pPr marL="957751" indent="0">
              <a:buNone/>
              <a:defRPr sz="1000"/>
            </a:lvl3pPr>
            <a:lvl4pPr marL="1436627" indent="0">
              <a:buNone/>
              <a:defRPr sz="1000"/>
            </a:lvl4pPr>
            <a:lvl5pPr marL="1915502" indent="0">
              <a:buNone/>
              <a:defRPr sz="1000"/>
            </a:lvl5pPr>
            <a:lvl6pPr marL="2394378" indent="0">
              <a:buNone/>
              <a:defRPr sz="1000"/>
            </a:lvl6pPr>
            <a:lvl7pPr marL="2873254" indent="0">
              <a:buNone/>
              <a:defRPr sz="1000"/>
            </a:lvl7pPr>
            <a:lvl8pPr marL="3352129" indent="0">
              <a:buNone/>
              <a:defRPr sz="1000"/>
            </a:lvl8pPr>
            <a:lvl9pPr marL="3831005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32515-D117-4F7B-A700-01C0BF66F1AF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DBFC7-231B-4B39-BCB6-6062C0E8BDB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342866" y="397064"/>
            <a:ext cx="6172269" cy="165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75" tIns="47887" rIns="95775" bIns="47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342866" y="2311792"/>
            <a:ext cx="6172269" cy="6536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75" tIns="47887" rIns="95775" bIns="478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342865" y="9180992"/>
            <a:ext cx="1600503" cy="527947"/>
          </a:xfrm>
          <a:prstGeom prst="rect">
            <a:avLst/>
          </a:prstGeom>
        </p:spPr>
        <p:txBody>
          <a:bodyPr vert="horz" lIns="95775" tIns="47887" rIns="95775" bIns="47887" rtlCol="0" anchor="ctr"/>
          <a:lstStyle>
            <a:lvl1pPr algn="l" defTabSz="957751" fontAlgn="auto">
              <a:spcBef>
                <a:spcPts val="0"/>
              </a:spcBef>
              <a:spcAft>
                <a:spcPts val="0"/>
              </a:spcAft>
              <a:defRPr sz="13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3F687D-0A4A-4D2D-891E-0BB857112D7F}" type="datetimeFigureOut">
              <a:rPr lang="pt-PT"/>
              <a:pPr>
                <a:defRPr/>
              </a:pPr>
              <a:t>29-03-2015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2343494" y="9180992"/>
            <a:ext cx="2171013" cy="527947"/>
          </a:xfrm>
          <a:prstGeom prst="rect">
            <a:avLst/>
          </a:prstGeom>
        </p:spPr>
        <p:txBody>
          <a:bodyPr vert="horz" lIns="95775" tIns="47887" rIns="95775" bIns="47887" rtlCol="0" anchor="ctr"/>
          <a:lstStyle>
            <a:lvl1pPr algn="ctr" defTabSz="957751" fontAlgn="auto">
              <a:spcBef>
                <a:spcPts val="0"/>
              </a:spcBef>
              <a:spcAft>
                <a:spcPts val="0"/>
              </a:spcAft>
              <a:defRPr sz="13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4914632" y="9180992"/>
            <a:ext cx="1600503" cy="527947"/>
          </a:xfrm>
          <a:prstGeom prst="rect">
            <a:avLst/>
          </a:prstGeom>
        </p:spPr>
        <p:txBody>
          <a:bodyPr vert="horz" lIns="95775" tIns="47887" rIns="95775" bIns="47887" rtlCol="0" anchor="ctr"/>
          <a:lstStyle>
            <a:lvl1pPr algn="r" defTabSz="957751" fontAlgn="auto">
              <a:spcBef>
                <a:spcPts val="0"/>
              </a:spcBef>
              <a:spcAft>
                <a:spcPts val="0"/>
              </a:spcAft>
              <a:defRPr sz="13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B32B1-73BA-431A-9843-577A1D568E8D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7682" rtl="0" eaLnBrk="1" fontAlgn="base" hangingPunct="1">
        <a:spcBef>
          <a:spcPct val="0"/>
        </a:spcBef>
        <a:spcAft>
          <a:spcPct val="0"/>
        </a:spcAft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682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2pPr>
      <a:lvl3pPr algn="ctr" defTabSz="957682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3pPr>
      <a:lvl4pPr algn="ctr" defTabSz="957682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4pPr>
      <a:lvl5pPr algn="ctr" defTabSz="957682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5pPr>
      <a:lvl6pPr marL="291556" algn="ctr" defTabSz="957682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6pPr>
      <a:lvl7pPr marL="583113" algn="ctr" defTabSz="957682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7pPr>
      <a:lvl8pPr marL="874669" algn="ctr" defTabSz="957682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8pPr>
      <a:lvl9pPr marL="1166226" algn="ctr" defTabSz="957682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9pPr>
    </p:titleStyle>
    <p:bodyStyle>
      <a:lvl1pPr marL="358371" indent="-358371" algn="l" defTabSz="957682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7484" indent="-298643" algn="l" defTabSz="957682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6596" indent="-238914" algn="l" defTabSz="957682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75438" indent="-238914" algn="l" defTabSz="957682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4278" indent="-238914" algn="l" defTabSz="957682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3816" indent="-239438" algn="l" defTabSz="95775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691" indent="-239438" algn="l" defTabSz="95775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567" indent="-239438" algn="l" defTabSz="95775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443" indent="-239438" algn="l" defTabSz="95775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57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76" algn="l" defTabSz="957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57751" algn="l" defTabSz="957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627" algn="l" defTabSz="957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502" algn="l" defTabSz="957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378" algn="l" defTabSz="957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254" algn="l" defTabSz="957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129" algn="l" defTabSz="957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005" algn="l" defTabSz="957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26"/>
          <p:cNvSpPr/>
          <p:nvPr/>
        </p:nvSpPr>
        <p:spPr>
          <a:xfrm>
            <a:off x="170879" y="3368824"/>
            <a:ext cx="4842297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4000" b="1" dirty="0" smtClean="0"/>
              <a:t>Insira o título da </a:t>
            </a:r>
          </a:p>
          <a:p>
            <a:r>
              <a:rPr lang="pt-PT" sz="4000" b="1" dirty="0" smtClean="0"/>
              <a:t>tese, letra </a:t>
            </a:r>
            <a:r>
              <a:rPr lang="pt-PT" sz="4000" b="1" dirty="0" err="1" smtClean="0"/>
              <a:t>Arial</a:t>
            </a:r>
            <a:r>
              <a:rPr lang="pt-PT" sz="4000" b="1" dirty="0" smtClean="0"/>
              <a:t> </a:t>
            </a:r>
          </a:p>
          <a:p>
            <a:r>
              <a:rPr lang="pt-PT" sz="4000" b="1" dirty="0" smtClean="0"/>
              <a:t>Bold, tamanho </a:t>
            </a:r>
          </a:p>
          <a:p>
            <a:r>
              <a:rPr lang="pt-PT" sz="4000" b="1" dirty="0" smtClean="0"/>
              <a:t>ajustado a caixa </a:t>
            </a:r>
          </a:p>
          <a:p>
            <a:r>
              <a:rPr lang="pt-PT" sz="4000" b="1" dirty="0" smtClean="0"/>
              <a:t>de texto 12x12 </a:t>
            </a:r>
          </a:p>
          <a:p>
            <a:r>
              <a:rPr lang="pt-PT" sz="4000" b="1" dirty="0" smtClean="0"/>
              <a:t>cm, justificado </a:t>
            </a:r>
          </a:p>
          <a:p>
            <a:r>
              <a:rPr lang="pt-PT" sz="4000" b="1" dirty="0" smtClean="0"/>
              <a:t>à esquerda</a:t>
            </a:r>
            <a:endParaRPr lang="pt-PT" sz="1400" dirty="0" smtClean="0"/>
          </a:p>
          <a:p>
            <a:endParaRPr lang="pt-PT" sz="1200" dirty="0" smtClean="0"/>
          </a:p>
          <a:p>
            <a:r>
              <a:rPr lang="pt-PT" sz="1800" dirty="0" smtClean="0"/>
              <a:t>Nome </a:t>
            </a:r>
            <a:r>
              <a:rPr lang="pt-PT" sz="1800" dirty="0"/>
              <a:t>do autor, </a:t>
            </a:r>
            <a:r>
              <a:rPr lang="pt-PT" sz="1800" dirty="0" err="1"/>
              <a:t>Arial</a:t>
            </a:r>
            <a:r>
              <a:rPr lang="pt-PT" sz="1800" dirty="0"/>
              <a:t> </a:t>
            </a:r>
            <a:r>
              <a:rPr lang="pt-PT" sz="1800" dirty="0" err="1"/>
              <a:t>Plain</a:t>
            </a:r>
            <a:r>
              <a:rPr lang="pt-PT" sz="1800" dirty="0"/>
              <a:t>, </a:t>
            </a:r>
            <a:r>
              <a:rPr lang="pt-PT" sz="1800" dirty="0" smtClean="0"/>
              <a:t>18</a:t>
            </a:r>
          </a:p>
          <a:p>
            <a:r>
              <a:rPr lang="pt-PT" sz="1200" dirty="0" smtClean="0"/>
              <a:t>Tese de Doutoramento apresentada à</a:t>
            </a:r>
          </a:p>
          <a:p>
            <a:r>
              <a:rPr lang="pt-PT" sz="1200" dirty="0" smtClean="0"/>
              <a:t>Faculdade de Ciências da Universidade do Porto, Nome de </a:t>
            </a:r>
          </a:p>
          <a:p>
            <a:r>
              <a:rPr lang="pt-PT" sz="1200" dirty="0" smtClean="0"/>
              <a:t>outra instituição, </a:t>
            </a:r>
          </a:p>
          <a:p>
            <a:r>
              <a:rPr lang="pt-PT" sz="1200" dirty="0" smtClean="0"/>
              <a:t>Área Científica</a:t>
            </a:r>
          </a:p>
          <a:p>
            <a:r>
              <a:rPr lang="pt-PT" sz="1800" dirty="0" smtClean="0"/>
              <a:t>Ano</a:t>
            </a:r>
            <a:endParaRPr lang="pt-PT" sz="1800" dirty="0"/>
          </a:p>
          <a:p>
            <a:endParaRPr lang="pt-PT" dirty="0"/>
          </a:p>
        </p:txBody>
      </p:sp>
      <p:pic>
        <p:nvPicPr>
          <p:cNvPr id="5" name="Imagem 48" descr="logo-FCUP.jpg"/>
          <p:cNvPicPr>
            <a:picLocks noChangeAspect="1"/>
          </p:cNvPicPr>
          <p:nvPr/>
        </p:nvPicPr>
        <p:blipFill>
          <a:blip r:embed="rId2" cstate="print"/>
          <a:srcRect l="9607"/>
          <a:stretch>
            <a:fillRect/>
          </a:stretch>
        </p:blipFill>
        <p:spPr>
          <a:xfrm>
            <a:off x="2274840" y="488504"/>
            <a:ext cx="2090264" cy="1368152"/>
          </a:xfrm>
          <a:prstGeom prst="rect">
            <a:avLst/>
          </a:prstGeom>
        </p:spPr>
      </p:pic>
      <p:sp>
        <p:nvSpPr>
          <p:cNvPr id="6" name="CaixaDeTexto 29"/>
          <p:cNvSpPr txBox="1"/>
          <p:nvPr/>
        </p:nvSpPr>
        <p:spPr>
          <a:xfrm rot="5400000">
            <a:off x="13446381" y="-887916"/>
            <a:ext cx="2376264" cy="3400913"/>
          </a:xfrm>
          <a:prstGeom prst="rect">
            <a:avLst/>
          </a:prstGeom>
          <a:noFill/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P</a:t>
            </a:r>
            <a:endParaRPr lang="pt-PT" sz="21500" dirty="0">
              <a:ln>
                <a:solidFill>
                  <a:srgbClr val="6699FF"/>
                </a:solidFill>
              </a:ln>
              <a:noFill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ixaDeTexto 29"/>
          <p:cNvSpPr txBox="1"/>
          <p:nvPr/>
        </p:nvSpPr>
        <p:spPr>
          <a:xfrm rot="5400000">
            <a:off x="4716875" y="-815908"/>
            <a:ext cx="2376264" cy="3400913"/>
          </a:xfrm>
          <a:prstGeom prst="rect">
            <a:avLst/>
          </a:prstGeom>
          <a:noFill/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P</a:t>
            </a:r>
            <a:endParaRPr lang="pt-PT" sz="21500" dirty="0">
              <a:ln>
                <a:solidFill>
                  <a:srgbClr val="6699FF"/>
                </a:solidFill>
              </a:ln>
              <a:noFill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ângulo 32"/>
          <p:cNvSpPr/>
          <p:nvPr/>
        </p:nvSpPr>
        <p:spPr>
          <a:xfrm rot="5400000">
            <a:off x="4973649" y="583502"/>
            <a:ext cx="1718700" cy="3400913"/>
          </a:xfrm>
          <a:prstGeom prst="rect">
            <a:avLst/>
          </a:prstGeom>
        </p:spPr>
        <p:txBody>
          <a:bodyPr wrap="none"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h</a:t>
            </a:r>
            <a:endParaRPr lang="pt-PT" sz="21500" dirty="0">
              <a:noFill/>
              <a:latin typeface="+mn-lt"/>
              <a:cs typeface="+mn-cs"/>
            </a:endParaRPr>
          </a:p>
        </p:txBody>
      </p:sp>
      <p:sp>
        <p:nvSpPr>
          <p:cNvPr id="9" name="Rectângulo 33"/>
          <p:cNvSpPr/>
          <p:nvPr/>
        </p:nvSpPr>
        <p:spPr>
          <a:xfrm rot="5400000">
            <a:off x="5051376" y="1945935"/>
            <a:ext cx="1563247" cy="3400913"/>
          </a:xfrm>
          <a:prstGeom prst="rect">
            <a:avLst/>
          </a:prstGeom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D</a:t>
            </a:r>
            <a:endParaRPr lang="pt-PT" sz="21500" dirty="0">
              <a:noFill/>
              <a:latin typeface="+mn-lt"/>
              <a:cs typeface="+mn-cs"/>
            </a:endParaRPr>
          </a:p>
        </p:txBody>
      </p:sp>
      <p:sp>
        <p:nvSpPr>
          <p:cNvPr id="10" name="CaixaDeTexto 30"/>
          <p:cNvSpPr txBox="1"/>
          <p:nvPr/>
        </p:nvSpPr>
        <p:spPr>
          <a:xfrm rot="16200000">
            <a:off x="4481384" y="3972625"/>
            <a:ext cx="2736306" cy="3400913"/>
          </a:xfrm>
          <a:prstGeom prst="rect">
            <a:avLst/>
          </a:prstGeom>
          <a:noFill/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solidFill>
                  <a:srgbClr val="93BFEB"/>
                </a:solidFill>
                <a:latin typeface="Arial" pitchFamily="34" charset="0"/>
                <a:cs typeface="Arial" pitchFamily="34" charset="0"/>
              </a:rPr>
              <a:t>D</a:t>
            </a:r>
            <a:endParaRPr lang="pt-PT" sz="21500" dirty="0">
              <a:solidFill>
                <a:srgbClr val="93BFE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ângulo 37"/>
          <p:cNvSpPr/>
          <p:nvPr/>
        </p:nvSpPr>
        <p:spPr>
          <a:xfrm rot="16200000">
            <a:off x="5062195" y="5912094"/>
            <a:ext cx="1718700" cy="3400913"/>
          </a:xfrm>
          <a:prstGeom prst="rect">
            <a:avLst/>
          </a:prstGeom>
        </p:spPr>
        <p:txBody>
          <a:bodyPr wrap="none"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h</a:t>
            </a:r>
            <a:endParaRPr lang="pt-PT" sz="21500" dirty="0">
              <a:noFill/>
              <a:latin typeface="+mn-lt"/>
              <a:cs typeface="+mn-cs"/>
            </a:endParaRPr>
          </a:p>
        </p:txBody>
      </p:sp>
      <p:sp>
        <p:nvSpPr>
          <p:cNvPr id="12" name="CaixaDeTexto 36"/>
          <p:cNvSpPr txBox="1"/>
          <p:nvPr/>
        </p:nvSpPr>
        <p:spPr>
          <a:xfrm rot="16200000">
            <a:off x="4661405" y="7320996"/>
            <a:ext cx="2376264" cy="3400913"/>
          </a:xfrm>
          <a:prstGeom prst="rect">
            <a:avLst/>
          </a:prstGeom>
          <a:noFill/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P</a:t>
            </a:r>
            <a:endParaRPr lang="pt-PT" sz="21500" dirty="0">
              <a:ln>
                <a:solidFill>
                  <a:srgbClr val="6699FF"/>
                </a:solidFill>
              </a:ln>
              <a:noFill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platePPT_MS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TemplatePPT_MSc</Template>
  <TotalTime>660</TotalTime>
  <Words>58</Words>
  <Application>Microsoft Office PowerPoint</Application>
  <PresentationFormat>A4 Paper (210x297 mm)</PresentationFormat>
  <Paragraphs>21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TemplatePPT_MSc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ANTONIO AROUCA</dc:creator>
  <cp:lastModifiedBy>Jorge Picado</cp:lastModifiedBy>
  <cp:revision>65</cp:revision>
  <dcterms:created xsi:type="dcterms:W3CDTF">2012-06-30T15:53:47Z</dcterms:created>
  <dcterms:modified xsi:type="dcterms:W3CDTF">2015-03-29T22:21:40Z</dcterms:modified>
</cp:coreProperties>
</file>